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507831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«Литература –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это я»</a:t>
            </a:r>
          </a:p>
          <a:p>
            <a:pPr algn="ctr"/>
            <a:endParaRPr lang="ru-RU" sz="7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130-летие со дня рождения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    Франца Кафки</a:t>
            </a:r>
            <a:endParaRPr lang="ru-RU" sz="3600" b="1" cap="none" spc="0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952328" cy="4441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635896" y="332656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Кафка, Франц. Собрание сочинений. Америка: Роман. Новеллы и притчи: Пер. с нем. / Сост.,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предисл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Кацевой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‒ СПб.: Симпозиум, 1999. ‒ 752 с.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3000360" cy="4738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Kafka, Franz.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Prozess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Roman/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Herausgegeben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Klaus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Hermsdorf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‒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Leipzig: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Verlag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Philipp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jun., 1989.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‒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228 S. 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2952328" cy="470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476672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Kafka, Franz. </a:t>
            </a:r>
            <a:r>
              <a:rPr lang="en-US" sz="2400" b="1" dirty="0" err="1" smtClean="0"/>
              <a:t>Erz</a:t>
            </a:r>
            <a:r>
              <a:rPr lang="de-DE" sz="2400" b="1" dirty="0" err="1" smtClean="0"/>
              <a:t>ählungen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Herausgegeben</a:t>
            </a:r>
            <a:r>
              <a:rPr lang="en-US" sz="2400" b="1" dirty="0" smtClean="0"/>
              <a:t> von Kurt </a:t>
            </a:r>
            <a:r>
              <a:rPr lang="en-US" sz="2400" b="1" dirty="0" err="1" smtClean="0"/>
              <a:t>Krolop</a:t>
            </a:r>
            <a:r>
              <a:rPr lang="en-US" sz="2400" b="1" dirty="0" smtClean="0"/>
              <a:t>. </a:t>
            </a:r>
            <a:r>
              <a:rPr lang="ru-RU" sz="2400" b="1" dirty="0" smtClean="0"/>
              <a:t>‒</a:t>
            </a:r>
            <a:r>
              <a:rPr lang="en-US" sz="2400" b="1" dirty="0" smtClean="0"/>
              <a:t> Leipzig: </a:t>
            </a:r>
            <a:r>
              <a:rPr lang="en-US" sz="2400" b="1" dirty="0" err="1" smtClean="0"/>
              <a:t>Verlag</a:t>
            </a:r>
            <a:r>
              <a:rPr lang="en-US" sz="2400" b="1" dirty="0" smtClean="0"/>
              <a:t> Philipp </a:t>
            </a:r>
            <a:r>
              <a:rPr lang="en-US" sz="2400" b="1" dirty="0" err="1" smtClean="0"/>
              <a:t>Reclam</a:t>
            </a:r>
            <a:r>
              <a:rPr lang="en-US" sz="2400" b="1" dirty="0" smtClean="0"/>
              <a:t> jun., 1988.</a:t>
            </a:r>
            <a:r>
              <a:rPr lang="ru-RU" sz="2400" b="1" dirty="0" smtClean="0"/>
              <a:t> ‒</a:t>
            </a:r>
            <a:r>
              <a:rPr lang="en-US" sz="2400" b="1" dirty="0" smtClean="0"/>
              <a:t> 247 S. 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016224" cy="31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5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140968"/>
            <a:ext cx="2113281" cy="341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40466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Kafka, Franz.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Das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Erz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ä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hlerische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Werk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I.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Erz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ä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hlungen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Aphorismen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 Brief an den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Vater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Herausgegeben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von Klaus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Hermsdorf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 ‒ Berlin: R</a:t>
            </a: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</a:rPr>
              <a:t>ütten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 &amp; Lo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ening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, 1983. ‒ 644 S.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64502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Kafka, Franz. Das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Erz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ä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hlerische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Werk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II.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Der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Verschollene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Amerika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Der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Prozess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 Das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Schloss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Herausgegeben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von Klaus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Hermsdorf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 ‒ Berlin: R</a:t>
            </a: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</a:rPr>
              <a:t>ütten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 &amp; Lo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ening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, 1983. ‒ 896 S.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читателей о произведениях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Франца Кафки</a:t>
            </a:r>
            <a:endParaRPr lang="ru-RU" sz="3200" b="1" cap="none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67544" y="1340768"/>
            <a:ext cx="4608512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FF00"/>
                </a:solidFill>
              </a:rPr>
              <a:t>"Замок" мне понравился. Это книжка-сон. Такой, что снится в духоте, когда еще и погода шалит: тягучий, долгий, жуткий своей реалистичностью и тяжело давящий на затылок.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355976" y="2924944"/>
            <a:ext cx="4608512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95536" y="4725144"/>
            <a:ext cx="5904656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4941168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Прочитала «Письма к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Милене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Я люблю чужие письма. А язык книги просто великолепен</a:t>
            </a:r>
            <a:r>
              <a:rPr lang="de-D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Советую всем</a:t>
            </a:r>
            <a:r>
              <a:rPr lang="de-D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996952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собрать мои впечатления о книге «Процесс» в кучу, то получится следующее: </a:t>
            </a:r>
          </a:p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крайне абсурдно, но чрезвычайно логично;</a:t>
            </a:r>
          </a:p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очень смешно, но отчаянно больно;</a:t>
            </a:r>
          </a:p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фантастический сон, но обыденная реальность.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208912" cy="54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С непревзойдённой остротой и ясностью взгляда проверял и расколдовывал он настоящее внешней и внутренней жизни в себе и в других. Он не осуждал никогда; он констатировал. Без ненависти и боязни, но также без изнеженной чувствительности, точно ухватывал он скелет каждой души, каждого происшествия, каждой возникающей ситуации, причём такими нежными, осторожными пальцами, что холодность безжалостного осмотра - была ли это грация выражения, неувядающая доброта чистой воли? - никогда не причиняла боли, от которой никогда не знобило.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                             Оскар </a:t>
            </a:r>
            <a:r>
              <a:rPr lang="ru-RU" sz="2400" b="1" i="1" dirty="0" err="1" smtClean="0">
                <a:solidFill>
                  <a:srgbClr val="002060"/>
                </a:solidFill>
                <a:latin typeface="Cambria" pitchFamily="18" charset="0"/>
              </a:rPr>
              <a:t>Баум</a:t>
            </a:r>
            <a:endParaRPr lang="ru-RU" sz="24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     </a:t>
            </a:r>
            <a:r>
              <a:rPr lang="ru-RU" sz="2800" b="1" i="1" dirty="0" smtClean="0">
                <a:solidFill>
                  <a:srgbClr val="990000"/>
                </a:solidFill>
                <a:latin typeface="Constantia" pitchFamily="18" charset="0"/>
              </a:rPr>
              <a:t>Виртуальная книжная выставка, посвященная </a:t>
            </a:r>
            <a:r>
              <a:rPr lang="ru-RU" sz="2800" b="1" i="1" dirty="0" smtClean="0">
                <a:solidFill>
                  <a:srgbClr val="990000"/>
                </a:solidFill>
                <a:latin typeface="Constantia" pitchFamily="18" charset="0"/>
              </a:rPr>
              <a:t>1</a:t>
            </a:r>
            <a:r>
              <a:rPr lang="en-US" sz="2800" b="1" i="1" dirty="0" smtClean="0">
                <a:solidFill>
                  <a:srgbClr val="990000"/>
                </a:solidFill>
                <a:latin typeface="Constantia" pitchFamily="18" charset="0"/>
              </a:rPr>
              <a:t>3</a:t>
            </a:r>
            <a:r>
              <a:rPr lang="ru-RU" sz="2800" b="1" i="1" dirty="0" smtClean="0">
                <a:solidFill>
                  <a:srgbClr val="990000"/>
                </a:solidFill>
                <a:latin typeface="Constantia" pitchFamily="18" charset="0"/>
              </a:rPr>
              <a:t>0-летию </a:t>
            </a:r>
            <a:r>
              <a:rPr lang="ru-RU" sz="2800" b="1" i="1" dirty="0" smtClean="0">
                <a:solidFill>
                  <a:srgbClr val="990000"/>
                </a:solidFill>
                <a:latin typeface="Constantia" pitchFamily="18" charset="0"/>
              </a:rPr>
              <a:t>со дня рождения выдающегося немецкоязычного писателя Франца Кафки, представляет издания из фондов отдела литературы на иностранных языках и других отделов Национальной библиотеки.</a:t>
            </a:r>
            <a:endParaRPr lang="ru-RU" sz="2800" b="1" i="1" dirty="0">
              <a:solidFill>
                <a:srgbClr val="99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kafk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4664"/>
            <a:ext cx="3133321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68144" y="472514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(1883 - 1924)</a:t>
            </a:r>
            <a:endParaRPr lang="ru-RU" sz="24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48965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 Кафка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австрийский писатель, один из фундаменталистов модернистской прозы.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Творческое наследие писателя включает в себя три неоконченных романа, несколько сборников новелл и притч, афоризмы, письма и дневники. При жизни опубликовал всего несколько сборников и рассказов, которые не привлекали особого внимания к его творчеству. Основная слава пришла посмертно, когда вопреки завещанию, его друг Макс Брод не стал уничтожать рукописи, а опубликовал их.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Кафка опубликовал четыре сборника — «Созерцание», «Сельский врач», «Кары» и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Голодарь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а также «Кочегар» — первую главу романа «Америка» («Пропавший без вести») и несколько других коротких сочинений. Однако главные его творения — романы «Америка» (1911—1916), «Процесс» (1914—1918) и «Замок» (1921—1922) — остались в разной степени незавершенными и увидели свет уже после смерти автора.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fb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88640"/>
            <a:ext cx="1981200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90438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8640"/>
            <a:ext cx="238639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8614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2232248" cy="3549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540000328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140968"/>
            <a:ext cx="213014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10031367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140968"/>
            <a:ext cx="2088232" cy="335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1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340768"/>
            <a:ext cx="1971822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262512557_kafka_frants_pismo_ott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060848"/>
            <a:ext cx="225025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5fd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429000"/>
            <a:ext cx="2016224" cy="3231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3639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332" y="188641"/>
            <a:ext cx="1995403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61554" y="188640"/>
            <a:ext cx="66749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Письма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2656"/>
            <a:ext cx="31770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Кафка, Франц. Рассказы. Процесс. Замок: Пер. с нем./ Сост. и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Д. В.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‒ Харьков: Фолио; М.: ООО «Фирма «Издательство АСТ», 2000. ‒ 560 с. ‒ (Вершины. Коллекция).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c8ea66e0129ae9e36cd92b60b7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583.jpg"/>
          <p:cNvPicPr>
            <a:picLocks noChangeAspect="1"/>
          </p:cNvPicPr>
          <p:nvPr/>
        </p:nvPicPr>
        <p:blipFill>
          <a:blip r:embed="rId3" cstate="print"/>
          <a:srcRect l="-1580"/>
          <a:stretch>
            <a:fillRect/>
          </a:stretch>
        </p:blipFill>
        <p:spPr>
          <a:xfrm>
            <a:off x="5868144" y="260648"/>
            <a:ext cx="304796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Кафка, Франц. Афоризмы. Письмо к отцу. Письма: Пер. с нем./ Сост. Д. В.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Затонский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‒ Харьков: Фолио; М.: ООО «Фирма «Издательство АСТ», 2000. ‒ 400 с. ‒ (Вершины. Коллекция).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828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696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Arltan</cp:lastModifiedBy>
  <cp:revision>34</cp:revision>
  <dcterms:created xsi:type="dcterms:W3CDTF">2013-06-13T07:08:08Z</dcterms:created>
  <dcterms:modified xsi:type="dcterms:W3CDTF">2013-07-19T08:03:01Z</dcterms:modified>
</cp:coreProperties>
</file>