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95" r:id="rId2"/>
    <p:sldId id="292" r:id="rId3"/>
    <p:sldId id="257" r:id="rId4"/>
    <p:sldId id="258" r:id="rId5"/>
    <p:sldId id="259" r:id="rId6"/>
    <p:sldId id="260" r:id="rId7"/>
    <p:sldId id="277" r:id="rId8"/>
    <p:sldId id="261" r:id="rId9"/>
    <p:sldId id="262" r:id="rId10"/>
    <p:sldId id="280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8" r:id="rId21"/>
    <p:sldId id="272" r:id="rId22"/>
    <p:sldId id="273" r:id="rId23"/>
    <p:sldId id="274" r:id="rId24"/>
    <p:sldId id="275" r:id="rId25"/>
    <p:sldId id="276" r:id="rId26"/>
    <p:sldId id="281" r:id="rId27"/>
    <p:sldId id="282" r:id="rId28"/>
    <p:sldId id="283" r:id="rId29"/>
    <p:sldId id="284" r:id="rId30"/>
    <p:sldId id="285" r:id="rId31"/>
    <p:sldId id="286" r:id="rId32"/>
    <p:sldId id="288" r:id="rId33"/>
    <p:sldId id="287" r:id="rId34"/>
    <p:sldId id="289" r:id="rId35"/>
    <p:sldId id="290" r:id="rId36"/>
    <p:sldId id="291" r:id="rId37"/>
    <p:sldId id="293" r:id="rId38"/>
    <p:sldId id="294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A000"/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51" autoAdjust="0"/>
    <p:restoredTop sz="94660"/>
  </p:normalViewPr>
  <p:slideViewPr>
    <p:cSldViewPr>
      <p:cViewPr varScale="1">
        <p:scale>
          <a:sx n="82" d="100"/>
          <a:sy n="82" d="100"/>
        </p:scale>
        <p:origin x="-11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822AB-9750-4DFE-825C-33563180201E}" type="datetimeFigureOut">
              <a:rPr lang="ru-RU" smtClean="0"/>
              <a:pPr/>
              <a:t>01.08.2012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392D45-D471-47BD-891C-B97C5DD9BB7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01.08.2012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01.08.2012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01.08.2012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01.08.2012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01.08.2012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01.08.2012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01.08.2012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57200" y="274638"/>
            <a:ext cx="8229600" cy="60118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Менеджмент:</a:t>
            </a:r>
            <a:r>
              <a:rPr kumimoji="0" lang="ru-RU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 критерии успешного управления</a:t>
            </a:r>
            <a:endParaRPr kumimoji="0" lang="ru-RU" sz="6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User\Рабочий стол\все о менеджменте\img0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00042"/>
            <a:ext cx="4071966" cy="5960913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429124" y="274638"/>
            <a:ext cx="4500594" cy="1868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err="1" smtClean="0">
                <a:latin typeface="+mj-lt"/>
                <a:ea typeface="+mj-ea"/>
                <a:cs typeface="+mj-cs"/>
              </a:rPr>
              <a:t>Вейл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, Питер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Искусство менеджмента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 П.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Вейл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; под ред. Д. В. Павлова; пер. 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с англ.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 М. : Сирин, 2002. – 204 с.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429124" y="3786190"/>
            <a:ext cx="4572032" cy="2857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 книге систематизирован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полный курс основ менеджмента теории и практики управления фирмой.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Рекомендована студентам и преподавателям экономических специальностей, деловых людей, руководителей и специалистов предприятий всех форм собственности.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11882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История менеджмента</a:t>
            </a:r>
            <a:endParaRPr lang="ru-RU" sz="7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Рабочий стол\все о менеджменте\история\img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3949711" cy="6158648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0" y="274638"/>
            <a:ext cx="4357718" cy="165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atin typeface="+mj-lt"/>
                <a:ea typeface="+mj-ea"/>
                <a:cs typeface="+mj-cs"/>
              </a:rPr>
              <a:t>Кравченко, Альберт Иванович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История менеджмента</a:t>
            </a:r>
            <a:r>
              <a:rPr lang="ru-RU" sz="2000" baseline="0" dirty="0" smtClean="0">
                <a:latin typeface="+mj-lt"/>
                <a:ea typeface="+mj-ea"/>
                <a:cs typeface="+mj-cs"/>
              </a:rPr>
              <a:t>: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 учебное пособие для вузов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 А. И. Кравченко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 М.: Академический проспект,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Альма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Матер, 2008. – 560 с.  </a:t>
            </a: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(«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Gaudeamus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»).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429124" y="3286124"/>
            <a:ext cx="4572032" cy="3357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 книге рассматривается история мировой науки управления с древнейших времен и до наших дней.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atin typeface="+mj-lt"/>
                <a:ea typeface="+mj-ea"/>
                <a:cs typeface="+mj-cs"/>
              </a:rPr>
              <a:t>Книга адресована студентам экономических и социологических специальностей, преподавателям и аспирантам, а также всем, кто интересуется проблемами управления.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\Рабочий стол\все о менеджменте\история\img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71480"/>
            <a:ext cx="3833821" cy="5726335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286248" y="274638"/>
            <a:ext cx="4643470" cy="165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Всеобщая история менеджмента: учебное пособие / под ред. И. И.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Мазура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– М. :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Елима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2007. – 784 с.: ил.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214810" y="3286124"/>
            <a:ext cx="4714908" cy="3357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Учебное пособие содержит описание совокупного исторического опыта менеджмента во многих странах и у многих народов, начиная с первобытных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времен и заканчивая современным менеджментом, а также перспективами его развития в </a:t>
            </a:r>
            <a:r>
              <a:rPr lang="en-US" sz="2000" dirty="0" smtClean="0">
                <a:latin typeface="+mj-lt"/>
                <a:ea typeface="+mj-ea"/>
                <a:cs typeface="+mj-cs"/>
              </a:rPr>
              <a:t>XXI 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веке.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Предназначена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для широкого круга читателей.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User\Рабочий стол\все о менеджменте\история\img0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00042"/>
            <a:ext cx="3929090" cy="5813221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286248" y="274638"/>
            <a:ext cx="4643470" cy="165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История менеджмента: учебное пособие / под ред. Д. В. Валового. – М. : ИНФРА-М, 1997. – 256 с.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214810" y="3643314"/>
            <a:ext cx="4714908" cy="2428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Пособие рассчитано на широкий круг слушателей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школ курсов, студентов техников и вузов, а также работников, самостоятельно изучающих основы рыночной экономики.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57200" y="274638"/>
            <a:ext cx="8229600" cy="60118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Print" pitchFamily="2" charset="0"/>
                <a:ea typeface="+mj-ea"/>
                <a:cs typeface="+mj-cs"/>
              </a:rPr>
              <a:t>Инновационный менеджмент</a:t>
            </a:r>
            <a:endParaRPr kumimoji="0" lang="ru-RU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Print" pitchFamily="2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все о менеджменте\ИННОВАЦИОННЫЙ\img0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71480"/>
            <a:ext cx="3897817" cy="5776927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00562" y="274638"/>
            <a:ext cx="4429156" cy="165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err="1" smtClean="0">
                <a:latin typeface="+mj-lt"/>
                <a:ea typeface="+mj-ea"/>
                <a:cs typeface="+mj-cs"/>
              </a:rPr>
              <a:t>Хотяшева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, О. М.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Инновационный менеджмент</a:t>
            </a:r>
            <a:r>
              <a:rPr lang="ru-RU" sz="2000" baseline="0" dirty="0" smtClean="0">
                <a:latin typeface="+mj-lt"/>
                <a:ea typeface="+mj-ea"/>
                <a:cs typeface="+mj-cs"/>
              </a:rPr>
              <a:t>: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 учебное пособие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 О. М.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Хотяшева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– Санкт-Петербург : Питер, 2005. – 318 с.: ил. –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(Учебное пособие).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214810" y="3643314"/>
            <a:ext cx="4714908" cy="2643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atin typeface="+mj-lt"/>
                <a:ea typeface="+mj-ea"/>
                <a:cs typeface="+mj-cs"/>
              </a:rPr>
              <a:t>Учебное пособие представляет концепцию управления инновационной деятельностью фирм на современном этапе. Принципиальным моментом является расширенное видение инновационных процессов, охватывающих все области управления компанией.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все о менеджменте\ИННОВАЦИОННЫЙ\img0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642918"/>
            <a:ext cx="3788777" cy="5643602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286248" y="274638"/>
            <a:ext cx="4643470" cy="1725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atin typeface="+mj-lt"/>
                <a:ea typeface="+mj-ea"/>
                <a:cs typeface="+mj-cs"/>
              </a:rPr>
              <a:t>Бовин, Андрей Андреевич и др.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Управление инновациями в организациях</a:t>
            </a:r>
            <a:r>
              <a:rPr lang="ru-RU" sz="2000" baseline="0" dirty="0" smtClean="0">
                <a:latin typeface="+mj-lt"/>
                <a:ea typeface="+mj-ea"/>
                <a:cs typeface="+mj-cs"/>
              </a:rPr>
              <a:t>: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 учебное пособие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 А. А. Бовин, Л. Е. Чередникова, В. 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А. Якимович.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 М. : Омега-Л, 2008. – 415 с.: табл. – (Высшая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школа менеджмента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214810" y="3143248"/>
            <a:ext cx="4714908" cy="3357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учебном пособии рассмотрены ключевые положения управления инновациями: общие вопросы управления инновациями: общие вопросы развития социально-экономических систем; содержание инновационного менеджмента; современные технологии, их жизненный цикл и управление технологическими разрывами и т. д.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Рабочий стол\все о менеджменте\ИННОВАЦИОННЫЙ\img0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00042"/>
            <a:ext cx="4054395" cy="5786478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429124" y="3143248"/>
            <a:ext cx="4500594" cy="3357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 учебнике рассматриваются основные базисные категории процесса управления организацией. Анализируются роль и методы государственного регулирования инновационной деятельности, а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также различные аспекты деятельности самих субъектов хозяйствования в инновационной сфере.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500562" y="274638"/>
            <a:ext cx="4429156" cy="1797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Гугелев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А. В.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Инновационный менеджмент</a:t>
            </a:r>
            <a:r>
              <a:rPr lang="ru-RU" sz="2000" baseline="0" dirty="0" smtClean="0">
                <a:latin typeface="+mj-lt"/>
                <a:ea typeface="+mj-ea"/>
                <a:cs typeface="+mj-cs"/>
              </a:rPr>
              <a:t>: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 учебник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 А. В.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Гугелев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.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 М. : Издательско-торговая корпорация «Дашков и К», 2008. – 336 с.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\Рабочий стол\все о менеджменте\ИННОВАЦИОННЫЙ\img091.jpg"/>
          <p:cNvPicPr>
            <a:picLocks noChangeAspect="1" noChangeArrowheads="1"/>
          </p:cNvPicPr>
          <p:nvPr/>
        </p:nvPicPr>
        <p:blipFill>
          <a:blip r:embed="rId2" cstate="print"/>
          <a:srcRect l="1751" t="1146"/>
          <a:stretch>
            <a:fillRect/>
          </a:stretch>
        </p:blipFill>
        <p:spPr bwMode="auto">
          <a:xfrm>
            <a:off x="214282" y="357166"/>
            <a:ext cx="4008627" cy="6162691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00562" y="274638"/>
            <a:ext cx="4429156" cy="1797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Медынский, Владимир Григорьевич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Инновационный менеджмент</a:t>
            </a:r>
            <a:r>
              <a:rPr lang="ru-RU" sz="2000" baseline="0" dirty="0" smtClean="0">
                <a:latin typeface="+mj-lt"/>
                <a:ea typeface="+mj-ea"/>
                <a:cs typeface="+mj-cs"/>
              </a:rPr>
              <a:t>: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 учебник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 В. Г. Медынский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.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 М. : ИНФРА-М, 2002. – 295 с. – (Высшее образование).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429124" y="3143248"/>
            <a:ext cx="4500594" cy="3286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 издании дается характеристика инновационного процесса как объекта управления, его структура, раскрывается содержание инновационного менеджмента, рассматриваются внешние и внутренние факторы, влияющие на процесс освоения инноваций.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atin typeface="+mj-lt"/>
                <a:ea typeface="+mj-ea"/>
                <a:cs typeface="+mj-cs"/>
              </a:rPr>
              <a:t>Для студентов, аспирантов и преподавателей вузов.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274638"/>
            <a:ext cx="8229600" cy="60118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«Я рассматриваю управление как особый вид деятельности, превращающий неорганизованную толпу в эффективную, целенаправленную и производительную группу».</a:t>
            </a:r>
          </a:p>
          <a:p>
            <a:pPr marL="0" marR="0" lvl="0" indent="45720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6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j-ea"/>
              <a:cs typeface="+mj-cs"/>
            </a:endParaRPr>
          </a:p>
          <a:p>
            <a:pPr marL="0" marR="0" lvl="0" indent="45720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rgbClr val="D2A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Питер </a:t>
            </a:r>
            <a:r>
              <a:rPr lang="ru-RU" sz="4000" b="1" dirty="0" err="1" smtClean="0">
                <a:solidFill>
                  <a:srgbClr val="D2A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Друкер</a:t>
            </a:r>
            <a:endParaRPr lang="ru-RU" sz="3600" b="1" dirty="0" smtClean="0">
              <a:solidFill>
                <a:srgbClr val="D2A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j-ea"/>
              <a:cs typeface="+mj-cs"/>
            </a:endParaRPr>
          </a:p>
          <a:p>
            <a:pPr marL="0" marR="0" lvl="0" indent="45720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2A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(американский экономист, ученый)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D2A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57158" y="274638"/>
            <a:ext cx="8501122" cy="60118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Print" pitchFamily="2" charset="0"/>
                <a:ea typeface="+mj-ea"/>
                <a:cs typeface="+mj-cs"/>
              </a:rPr>
              <a:t>Стратегический менеджмент</a:t>
            </a:r>
            <a:endParaRPr kumimoji="0" lang="ru-RU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Print" pitchFamily="2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Documents and Settings\User\Рабочий стол\все о менеджменте\стратегический\img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4071966" cy="6038124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00562" y="274638"/>
            <a:ext cx="4429156" cy="1797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Кузнецов, Борис Тимофеевич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Стратегический менеджмент</a:t>
            </a:r>
            <a:r>
              <a:rPr lang="ru-RU" sz="2000" baseline="0" dirty="0" smtClean="0">
                <a:latin typeface="+mj-lt"/>
                <a:ea typeface="+mj-ea"/>
                <a:cs typeface="+mj-cs"/>
              </a:rPr>
              <a:t>: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 учебное пособие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 Б. Т. Кузнецов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.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 М. : ЮНИТИ-ДАНА, 2007. – 623 с. – (Высшее образование).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429124" y="3500438"/>
            <a:ext cx="4500594" cy="2928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Приведены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методы стратегического менеджмента, с которыми сталкиваются руководители предприятий и предприниматели.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atin typeface="+mj-lt"/>
                <a:ea typeface="+mj-ea"/>
                <a:cs typeface="+mj-cs"/>
              </a:rPr>
              <a:t>Для студентов, аспирантов экономических специальностей. Книга может быть полезна также практикующим предпринимателям.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User\Рабочий стол\все о менеджменте\стратегический\img095.jpg"/>
          <p:cNvPicPr>
            <a:picLocks noChangeAspect="1" noChangeArrowheads="1"/>
          </p:cNvPicPr>
          <p:nvPr/>
        </p:nvPicPr>
        <p:blipFill>
          <a:blip r:embed="rId2" cstate="print"/>
          <a:srcRect b="1296"/>
          <a:stretch>
            <a:fillRect/>
          </a:stretch>
        </p:blipFill>
        <p:spPr bwMode="auto">
          <a:xfrm>
            <a:off x="214282" y="500042"/>
            <a:ext cx="3857652" cy="5887076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357686" y="274638"/>
            <a:ext cx="4572032" cy="1797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Гапоненко, Александр Лукич и др.</a:t>
            </a:r>
          </a:p>
          <a:p>
            <a:pPr lvl="0" algn="just">
              <a:spcBef>
                <a:spcPct val="0"/>
              </a:spcBef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Стратегическое управление</a:t>
            </a:r>
            <a:r>
              <a:rPr lang="ru-RU" sz="2000" baseline="0" dirty="0" smtClean="0">
                <a:latin typeface="+mj-lt"/>
                <a:ea typeface="+mj-ea"/>
                <a:cs typeface="+mj-cs"/>
              </a:rPr>
              <a:t>: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 учебник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 А. Л. Гапоненко, А. П.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Панкрухин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.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 М. : </a:t>
            </a:r>
            <a:r>
              <a:rPr lang="ru-RU" sz="2000" dirty="0" smtClean="0"/>
              <a:t>Омега-Л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2004. – 472 с.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286248" y="3500438"/>
            <a:ext cx="4643470" cy="2928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 учебнике рассматриваются теория и практика стратегического управления различными организациями – коммерческими фирмами, государственными учреждениями, территориальными образованиями.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User\Рабочий стол\все о менеджменте\стратегический\img0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00042"/>
            <a:ext cx="3870378" cy="5786478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357686" y="274638"/>
            <a:ext cx="4572032" cy="1797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Зуб, Анатолий Тимофеевич</a:t>
            </a:r>
          </a:p>
          <a:p>
            <a:pPr lvl="0" algn="just">
              <a:spcBef>
                <a:spcPct val="0"/>
              </a:spcBef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Стратегический менеджмент</a:t>
            </a:r>
            <a:r>
              <a:rPr lang="ru-RU" sz="2000" baseline="0" dirty="0" smtClean="0">
                <a:latin typeface="+mj-lt"/>
                <a:ea typeface="+mj-ea"/>
                <a:cs typeface="+mj-cs"/>
              </a:rPr>
              <a:t>: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 учебник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 А. Т. 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Зуб.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 М. : </a:t>
            </a:r>
            <a:r>
              <a:rPr lang="ru-RU" sz="2000" dirty="0" smtClean="0"/>
              <a:t>Проспект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2008. – 432 с.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286248" y="2857496"/>
            <a:ext cx="4714908" cy="4000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 учебном издании представлены основные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концепции, подходы и теории стратегического менеджмента, широко применяющиеся в практике управления коммерческими и </a:t>
            </a:r>
            <a:r>
              <a:rPr kumimoji="0" lang="ru-RU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неко</a:t>
            </a:r>
            <a:r>
              <a:rPr lang="ru-RU" sz="2000" dirty="0" err="1" smtClean="0">
                <a:latin typeface="+mj-lt"/>
                <a:ea typeface="+mj-ea"/>
                <a:cs typeface="+mj-cs"/>
              </a:rPr>
              <a:t>ммерческими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 организациями. Рассмотрены методы изучения причин, требующих выработки стратегии, способы планирования стратегии, ее варианты, их преимущества и недостатки, принципы и методы осуществления стратегии.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User\Рабочий стол\все о менеджменте\стратегический\img098.jpg"/>
          <p:cNvPicPr>
            <a:picLocks noChangeAspect="1" noChangeArrowheads="1"/>
          </p:cNvPicPr>
          <p:nvPr/>
        </p:nvPicPr>
        <p:blipFill>
          <a:blip r:embed="rId2" cstate="print"/>
          <a:srcRect l="1858"/>
          <a:stretch>
            <a:fillRect/>
          </a:stretch>
        </p:blipFill>
        <p:spPr bwMode="auto">
          <a:xfrm>
            <a:off x="142844" y="428604"/>
            <a:ext cx="3929090" cy="5949637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214810" y="274638"/>
            <a:ext cx="4714908" cy="1797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Фатхутдинов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Раис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Ахметович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Стратегический менеджмент</a:t>
            </a:r>
            <a:r>
              <a:rPr lang="ru-RU" sz="2000" baseline="0" dirty="0" smtClean="0">
                <a:latin typeface="+mj-lt"/>
                <a:ea typeface="+mj-ea"/>
                <a:cs typeface="+mj-cs"/>
              </a:rPr>
              <a:t>: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 учебник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 Р. А.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Фатхутдинов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.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 М. : </a:t>
            </a:r>
            <a:r>
              <a:rPr lang="ru-RU" sz="2000" dirty="0" smtClean="0"/>
              <a:t>Дело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2001. – 448 с.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286248" y="3357562"/>
            <a:ext cx="4714908" cy="3214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 учебнике излагается концепция стратегического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менеджмента как методология обеспечения конкурентоспособности и эффективности решений при разработке стратегии организации.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atin typeface="+mj-lt"/>
                <a:ea typeface="+mj-ea"/>
                <a:cs typeface="+mj-cs"/>
              </a:rPr>
              <a:t>Рекомендован руководителям, студентам, преподавателям, менеджерам и специалистам.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57158" y="274638"/>
            <a:ext cx="8501122" cy="60118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Print" pitchFamily="2" charset="0"/>
                <a:ea typeface="+mj-ea"/>
                <a:cs typeface="+mj-cs"/>
              </a:rPr>
              <a:t>Управление</a:t>
            </a:r>
            <a:r>
              <a:rPr kumimoji="0" lang="ru-RU" sz="72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Print" pitchFamily="2" charset="0"/>
                <a:ea typeface="+mj-ea"/>
                <a:cs typeface="+mj-cs"/>
              </a:rPr>
              <a:t> </a:t>
            </a:r>
            <a:r>
              <a:rPr lang="ru-RU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+mj-ea"/>
                <a:cs typeface="+mj-cs"/>
              </a:rPr>
              <a:t>персоналом</a:t>
            </a:r>
            <a:r>
              <a:rPr kumimoji="0" lang="ru-RU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Print" pitchFamily="2" charset="0"/>
                <a:ea typeface="+mj-ea"/>
                <a:cs typeface="+mj-cs"/>
              </a:rPr>
              <a:t> </a:t>
            </a:r>
            <a:endParaRPr kumimoji="0" lang="ru-RU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Print" pitchFamily="2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User\Рабочий стол\все о менеджменте\персонал\img103.jpg"/>
          <p:cNvPicPr>
            <a:picLocks noChangeAspect="1" noChangeArrowheads="1"/>
          </p:cNvPicPr>
          <p:nvPr/>
        </p:nvPicPr>
        <p:blipFill>
          <a:blip r:embed="rId2" cstate="print"/>
          <a:srcRect l="1832" b="1250"/>
          <a:stretch>
            <a:fillRect/>
          </a:stretch>
        </p:blipFill>
        <p:spPr bwMode="auto">
          <a:xfrm>
            <a:off x="285720" y="571480"/>
            <a:ext cx="3828250" cy="5643602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286248" y="274638"/>
            <a:ext cx="4643470" cy="1797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Кибанов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Ардальон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Яковлевич</a:t>
            </a:r>
          </a:p>
          <a:p>
            <a:pPr lvl="0" algn="just">
              <a:spcBef>
                <a:spcPct val="0"/>
              </a:spcBef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Управление персоналом</a:t>
            </a:r>
            <a:r>
              <a:rPr lang="ru-RU" sz="2000" baseline="0" dirty="0" smtClean="0">
                <a:latin typeface="+mj-lt"/>
                <a:ea typeface="+mj-ea"/>
                <a:cs typeface="+mj-cs"/>
              </a:rPr>
              <a:t>: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 учебное пособие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 А. Я.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Кибанов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.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 М. : </a:t>
            </a:r>
            <a:r>
              <a:rPr lang="ru-RU" sz="2000" dirty="0" smtClean="0"/>
              <a:t>КНОРУС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2008. – 208 с.  - (Среднее профессиональное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образование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286248" y="3357562"/>
            <a:ext cx="4714908" cy="3214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 учебном пособии обобщены результаты зарубежных и отечественных теоретических исследований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и практический опыт в области управления персоналом организаций различных форм собственности и уровней управления, а также опыт образовательных учреждений в преподавании данной дисциплины.</a:t>
            </a:r>
            <a:endParaRPr lang="ru-RU" sz="2000" dirty="0" smtClean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все о менеджменте\персонал\img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3888721" cy="6000792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286248" y="274638"/>
            <a:ext cx="4643470" cy="1797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Авдеев, Василий Васильевич</a:t>
            </a:r>
          </a:p>
          <a:p>
            <a:pPr lvl="0" algn="just">
              <a:spcBef>
                <a:spcPct val="0"/>
              </a:spcBef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Управление персоналом</a:t>
            </a:r>
            <a:r>
              <a:rPr lang="ru-RU" sz="2000" baseline="0" dirty="0" smtClean="0">
                <a:latin typeface="+mj-lt"/>
                <a:ea typeface="+mj-ea"/>
                <a:cs typeface="+mj-cs"/>
              </a:rPr>
              <a:t>: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 технология формирования команды: учебное пособие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 В. В. Авдеев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.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 М. : </a:t>
            </a:r>
            <a:r>
              <a:rPr lang="ru-RU" sz="2000" dirty="0" smtClean="0"/>
              <a:t>Финансы и статистика, 2003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– 544 с.: ил.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286248" y="3929066"/>
            <a:ext cx="4643470" cy="25717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 пособии раскрывается современный подход к формированию управленческой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команды. Иллюстрируется технология оптимизации использования человеческих ресурсов в управленческой и психологической практике.</a:t>
            </a:r>
            <a:endParaRPr lang="ru-RU" sz="2000" dirty="0" smtClean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все о менеджменте\персонал\img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00042"/>
            <a:ext cx="3929090" cy="5798234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357686" y="274638"/>
            <a:ext cx="4572032" cy="1797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Армстронг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Майкл</a:t>
            </a:r>
          </a:p>
          <a:p>
            <a:pPr lvl="0" algn="just">
              <a:spcBef>
                <a:spcPct val="0"/>
              </a:spcBef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Стратегическое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управление человеческими ресурсами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 М.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Армстронг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.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 М. : </a:t>
            </a:r>
            <a:r>
              <a:rPr lang="ru-RU" sz="2000" dirty="0" smtClean="0"/>
              <a:t>ИНФРА-М, 2002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– 328 с.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– (Менеджмент для лидера).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357686" y="3357562"/>
            <a:ext cx="4572032" cy="3214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Целью данной книги является предоставление руководства к действиям в части формирования стратегий в области управления человеческими ресурсами и в части их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практического применения.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atin typeface="+mj-lt"/>
                <a:ea typeface="+mj-ea"/>
                <a:cs typeface="+mj-cs"/>
              </a:rPr>
              <a:t>Рассчитана на специалистов в области управления человеческими ресурсами, работников кадровых служб, студентов экономических вузов.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57158" y="274638"/>
            <a:ext cx="8501122" cy="60118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+mj-ea"/>
                <a:cs typeface="+mj-cs"/>
              </a:rPr>
              <a:t>Менеджмент качества</a:t>
            </a:r>
            <a:endParaRPr kumimoji="0" lang="ru-RU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Print" pitchFamily="2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90" y="274638"/>
            <a:ext cx="4000528" cy="1868478"/>
          </a:xfrm>
        </p:spPr>
        <p:txBody>
          <a:bodyPr>
            <a:noAutofit/>
          </a:bodyPr>
          <a:lstStyle/>
          <a:p>
            <a:pPr indent="457200" algn="just"/>
            <a:r>
              <a:rPr lang="ru-RU" sz="2000" dirty="0" smtClean="0"/>
              <a:t>7 нот </a:t>
            </a:r>
            <a:r>
              <a:rPr lang="ru-RU" sz="2000" dirty="0" err="1" smtClean="0"/>
              <a:t>менеждмента</a:t>
            </a:r>
            <a:r>
              <a:rPr lang="ru-RU" sz="2000" dirty="0" smtClean="0"/>
              <a:t>. Настольная книга руководителя / под ред. В. В. Кондратьева. – М. : </a:t>
            </a:r>
            <a:r>
              <a:rPr lang="ru-RU" sz="2000" dirty="0" err="1" smtClean="0"/>
              <a:t>Эксмо</a:t>
            </a:r>
            <a:r>
              <a:rPr lang="ru-RU" sz="2000" dirty="0" smtClean="0"/>
              <a:t>, 2008. – 976 с. : ил.</a:t>
            </a:r>
            <a:endParaRPr lang="ru-RU" sz="2000" dirty="0"/>
          </a:p>
        </p:txBody>
      </p:sp>
      <p:pic>
        <p:nvPicPr>
          <p:cNvPr id="2050" name="Picture 2" descr="C:\Documents and Settings\User\Рабочий стол\все о менеджменте\img087.jpg"/>
          <p:cNvPicPr>
            <a:picLocks noChangeAspect="1" noChangeArrowheads="1"/>
          </p:cNvPicPr>
          <p:nvPr/>
        </p:nvPicPr>
        <p:blipFill>
          <a:blip r:embed="rId2" cstate="print"/>
          <a:srcRect b="1784"/>
          <a:stretch>
            <a:fillRect/>
          </a:stretch>
        </p:blipFill>
        <p:spPr bwMode="auto">
          <a:xfrm>
            <a:off x="357158" y="285728"/>
            <a:ext cx="4408497" cy="6286544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929190" y="2786058"/>
            <a:ext cx="4071966" cy="38576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Книга вводит в теорию и практику современного российского менеджмента через увлекательный рассказ об этом руководителей и специалистов более сотни известных российских и зарубежных компаний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Предназначена для руководителей, менеджеров высшего и среднего звена, консультантов и преподавателей, студентов и 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учащихся программ МВА.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\Рабочий стол\все о менеджменте\качество\img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00042"/>
            <a:ext cx="3976394" cy="5944507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357686" y="274638"/>
            <a:ext cx="4572032" cy="1797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atin typeface="+mj-lt"/>
                <a:ea typeface="+mj-ea"/>
                <a:cs typeface="+mj-cs"/>
              </a:rPr>
              <a:t>Эванс, Джеймс Р.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Управление качеством: учебное пособие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 Джеймс Р. Эванс; под ред. И пер. с англ. Э. М. Короткова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.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 М. : </a:t>
            </a:r>
            <a:r>
              <a:rPr lang="ru-RU" sz="2000" dirty="0" smtClean="0"/>
              <a:t>ЮНИТИ-ДАНА, 2007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– 671 с.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– (Зарубежный учебник).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357686" y="3357562"/>
            <a:ext cx="4572032" cy="3214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Учебник раскрывает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взаимосвязь между управленческими теориями и всеобщим качеством, показывает практическое применение принципов и методов управления всеобщим качеством в практике реальных организаций, иллюстрирует взаимосвязь между принципами всеобщего качества и теориями менеджмента.</a:t>
            </a:r>
            <a:endParaRPr lang="ru-RU" sz="2000" dirty="0" smtClean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User\Рабочий стол\все о менеджменте\качество\img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00042"/>
            <a:ext cx="3846797" cy="5857916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357686" y="4143380"/>
            <a:ext cx="4572032" cy="2428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Книга посвящена анализу основных положений теории менеджмента качества и месту менеджмента качества в менеджменте организации. Значительное внимание уделено рассмотрению понятия «качество».</a:t>
            </a:r>
            <a:endParaRPr lang="ru-RU" sz="2000" dirty="0" smtClean="0"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357686" y="274638"/>
            <a:ext cx="4572032" cy="1797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atin typeface="+mj-lt"/>
                <a:ea typeface="+mj-ea"/>
                <a:cs typeface="+mj-cs"/>
              </a:rPr>
              <a:t>Шадрин, Александр Давыдович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Менеджмент качества: от основ к практике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 А. Д. Шадрин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.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 М. : </a:t>
            </a:r>
            <a:r>
              <a:rPr lang="ru-RU" sz="2000" dirty="0" smtClean="0"/>
              <a:t>ООО «НТК «Трек», 2004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– 360 с.: ил.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User\Рабочий стол\все о менеджменте\качество\img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00042"/>
            <a:ext cx="4000528" cy="5787112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429124" y="285728"/>
            <a:ext cx="4500594" cy="1785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err="1" smtClean="0">
                <a:latin typeface="+mj-lt"/>
                <a:ea typeface="+mj-ea"/>
                <a:cs typeface="+mj-cs"/>
              </a:rPr>
              <a:t>Горбашко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, Елена Анатольевна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Управление качеством: учебное пособие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 Е. А.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Горбашко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.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 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Санкт-Петербург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: </a:t>
            </a:r>
            <a:r>
              <a:rPr lang="ru-RU" sz="2000" dirty="0" smtClean="0"/>
              <a:t>Питер, 2008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– 384 с.: ил. – (Учебное пособие).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357686" y="2643182"/>
            <a:ext cx="4572032" cy="40005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 учебном пособии рассматриваются проблемы управления качеством в контексте обеспечения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конкурентоспособности продукции и предприятий. Исследуются экономические понятия качества и конкурентоспособности, принципы и методы их оценки, организационно-экономический механизм управления качеством и условия его реализации на российских предприятиях в современных экономических условиях.</a:t>
            </a:r>
            <a:endParaRPr lang="ru-RU" sz="2000" dirty="0" smtClean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User\Рабочий стол\все о менеджменте\качество\img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4188997" cy="6000766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572000" y="285728"/>
            <a:ext cx="4357718" cy="1785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atin typeface="+mj-lt"/>
                <a:ea typeface="+mj-ea"/>
                <a:cs typeface="+mj-cs"/>
              </a:rPr>
              <a:t>Мишин, Виктор Михайлович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Управление качеством: учебник 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 В. М. Мишин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.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 </a:t>
            </a:r>
            <a:r>
              <a:rPr lang="ru-RU" sz="2000" dirty="0" smtClean="0"/>
              <a:t>М. : ЮНИТИ-ДАНА, 2008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– 463 с.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0" y="3071810"/>
            <a:ext cx="4357718" cy="3571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Рассмотрены наиболее актуальные проблемы управления качеством, включающие его основы, квалиметрию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и ее практическое использование, вопросы сертификации и обеспечения эффективного управления качеством.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atin typeface="+mj-lt"/>
                <a:ea typeface="+mj-ea"/>
                <a:cs typeface="+mj-cs"/>
              </a:rPr>
              <a:t>Для студентов вузов, слушателей системы повышения квалификации и послевузовского образования, а также предпринимателей и специалистов.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57158" y="274638"/>
            <a:ext cx="8501122" cy="60118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+mj-ea"/>
                <a:cs typeface="+mj-cs"/>
              </a:rPr>
              <a:t>Финансовый менеджмент</a:t>
            </a:r>
            <a:endParaRPr kumimoji="0" lang="ru-RU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Print" pitchFamily="2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все о менеджменте\финансовый\img109.jpg"/>
          <p:cNvPicPr>
            <a:picLocks noChangeAspect="1" noChangeArrowheads="1"/>
          </p:cNvPicPr>
          <p:nvPr/>
        </p:nvPicPr>
        <p:blipFill>
          <a:blip r:embed="rId2" cstate="print"/>
          <a:srcRect l="1774"/>
          <a:stretch>
            <a:fillRect/>
          </a:stretch>
        </p:blipFill>
        <p:spPr bwMode="auto">
          <a:xfrm>
            <a:off x="214282" y="285728"/>
            <a:ext cx="3955347" cy="6019839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357686" y="285728"/>
            <a:ext cx="4572032" cy="1785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atin typeface="+mj-lt"/>
                <a:ea typeface="+mj-ea"/>
                <a:cs typeface="+mj-cs"/>
              </a:rPr>
              <a:t>Карасева, Ирина Михайловна и др.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Финансовый менеджмент: учебное пособие 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 И. М. Карасева, М. А. Ревякина; под ред. Ю. П.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Анискина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.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 </a:t>
            </a:r>
            <a:r>
              <a:rPr lang="ru-RU" sz="2000" dirty="0" smtClean="0"/>
              <a:t>М. : Омега-Л, 2008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– 335 с.: ил., табл. – (Высшая школа менеджмента).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429124" y="3214686"/>
            <a:ext cx="4500594" cy="3429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 учебном пособии системно рассмотрены основные направления финансового менеджмента, его сущность, цель и функции, специфика формирования активов и пассивов.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atin typeface="+mj-lt"/>
                <a:ea typeface="+mj-ea"/>
                <a:cs typeface="+mj-cs"/>
              </a:rPr>
              <a:t>Пособие полезно студентам, аспирантам экономических вузов, преподавателям и специалистам в области финансового менеджмента.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\Рабочий стол\все о менеджменте\финансовый\img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14356"/>
            <a:ext cx="3734183" cy="5572164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214810" y="285728"/>
            <a:ext cx="4714908" cy="1785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atin typeface="+mj-lt"/>
                <a:ea typeface="+mj-ea"/>
                <a:cs typeface="+mj-cs"/>
              </a:rPr>
              <a:t>Управление финансами: бизнес-курс МВА: учебник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 под ред. 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Дж. Л. Ливингстона, Т. </a:t>
            </a:r>
            <a:r>
              <a:rPr lang="ru-RU" sz="2000" dirty="0" err="1" smtClean="0">
                <a:latin typeface="+mj-lt"/>
                <a:ea typeface="+mj-ea"/>
                <a:cs typeface="+mj-cs"/>
              </a:rPr>
              <a:t>Гроссмана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; пер. с англ. Н. Е. </a:t>
            </a:r>
            <a:r>
              <a:rPr lang="ru-RU" sz="2000" dirty="0" err="1" smtClean="0">
                <a:latin typeface="+mj-lt"/>
                <a:ea typeface="+mj-ea"/>
                <a:cs typeface="+mj-cs"/>
              </a:rPr>
              <a:t>Русановой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.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 </a:t>
            </a:r>
            <a:r>
              <a:rPr lang="ru-RU" sz="2000" dirty="0" smtClean="0"/>
              <a:t>М. : Омега-Л, 2008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– 837 с.: ил., табл.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214810" y="3429000"/>
            <a:ext cx="4714908" cy="3214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atin typeface="+mj-lt"/>
                <a:ea typeface="+mj-ea"/>
                <a:cs typeface="+mj-cs"/>
              </a:rPr>
              <a:t>В книге всесторонне рассмотрены наиболее важные элементы финансового планирования и анализа, охватывающие различные стороны деятельности современной фирмы.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atin typeface="+mj-lt"/>
                <a:ea typeface="+mj-ea"/>
                <a:cs typeface="+mj-cs"/>
              </a:rPr>
              <a:t>Полезна студентам и преподавателям высших и средних специальных учебных заведений.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все о менеджменте\финансовый\img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642918"/>
            <a:ext cx="3717753" cy="5429262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143372" y="285728"/>
            <a:ext cx="4786346" cy="1785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atin typeface="+mj-lt"/>
                <a:ea typeface="+mj-ea"/>
                <a:cs typeface="+mj-cs"/>
              </a:rPr>
              <a:t>Леонтьев, Владимир Евгеньевич и др.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 algn="just">
              <a:spcBef>
                <a:spcPct val="0"/>
              </a:spcBef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 Финансовый менеджмент: учебное пособие 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 В. Е. Леонтьев, В. В. Бочаров; под ред. Ю. П.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Анискина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.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 </a:t>
            </a:r>
            <a:r>
              <a:rPr lang="ru-RU" sz="2000" dirty="0" smtClean="0"/>
              <a:t>Санкт-Петербург : ИВЭСЭП, Знание, 2004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– 520 с.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214810" y="3214686"/>
            <a:ext cx="4714908" cy="3214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 издании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рассматриваются теоретические и практические вопросы по всем разделам курса «Финансовый менеджмент».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atin typeface="+mj-lt"/>
                <a:ea typeface="+mj-ea"/>
                <a:cs typeface="+mj-cs"/>
              </a:rPr>
              <a:t>Учебное пособие рассчитано на студентов, аспирантов и преподавателей экономических специальностей.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Рабочий стол\все о менеджменте\финансовый\img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71480"/>
            <a:ext cx="3771433" cy="5716600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214810" y="214290"/>
            <a:ext cx="4714908" cy="1571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Финансовый менеджмент: учебник 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 под ред. Н. И. </a:t>
            </a:r>
            <a:r>
              <a:rPr lang="ru-RU" sz="2000" dirty="0" err="1" smtClean="0">
                <a:latin typeface="+mj-lt"/>
                <a:ea typeface="+mj-ea"/>
                <a:cs typeface="+mj-cs"/>
              </a:rPr>
              <a:t>Берзона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.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 </a:t>
            </a:r>
            <a:r>
              <a:rPr lang="ru-RU" sz="2000" dirty="0" smtClean="0"/>
              <a:t>М. : Академия, Знание, 2008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– 336 с.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214810" y="3214686"/>
            <a:ext cx="4714908" cy="3214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 учебнике изложены основные функции и концепции финансового менеджмента, рассказано о финансировании деятельности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и оценке стоимости компании, управлении капиталом, лизинге, банкротстве.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latin typeface="+mj-lt"/>
                <a:ea typeface="+mj-ea"/>
                <a:cs typeface="+mj-cs"/>
              </a:rPr>
              <a:t>Для студентов средних профессиональных учебных заведений.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48" y="274638"/>
            <a:ext cx="4714908" cy="2154230"/>
          </a:xfrm>
        </p:spPr>
        <p:txBody>
          <a:bodyPr>
            <a:noAutofit/>
          </a:bodyPr>
          <a:lstStyle/>
          <a:p>
            <a:pPr algn="l"/>
            <a:r>
              <a:rPr lang="ru-RU" sz="2000" dirty="0" err="1" smtClean="0"/>
              <a:t>Ламбен</a:t>
            </a:r>
            <a:r>
              <a:rPr lang="ru-RU" sz="2000" dirty="0" smtClean="0"/>
              <a:t>, Жан-Жак</a:t>
            </a:r>
            <a:br>
              <a:rPr lang="ru-RU" sz="2000" dirty="0" smtClean="0"/>
            </a:br>
            <a:r>
              <a:rPr lang="ru-RU" sz="2000" dirty="0" smtClean="0"/>
              <a:t>       Менеджмент, ориентированный на рынок / под ред. и пер. с англ. В. Б. </a:t>
            </a:r>
            <a:r>
              <a:rPr lang="ru-RU" sz="2000" dirty="0" err="1" smtClean="0"/>
              <a:t>Колчанова</a:t>
            </a:r>
            <a:r>
              <a:rPr lang="ru-RU" sz="2000" dirty="0" smtClean="0"/>
              <a:t>. – Санкт-Петербург: Питер, 2005. – 800 с.: ил. – (Серия «Классика МВА»).</a:t>
            </a:r>
            <a:endParaRPr lang="ru-RU" sz="2000" dirty="0"/>
          </a:p>
        </p:txBody>
      </p:sp>
      <p:pic>
        <p:nvPicPr>
          <p:cNvPr id="3074" name="Picture 2" descr="C:\Documents and Settings\User\Рабочий стол\все о менеджменте\img0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642918"/>
            <a:ext cx="3934500" cy="5572164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429124" y="3357562"/>
            <a:ext cx="4572032" cy="3286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книге подробно анализируются содержание и взаимосвязи двух уровней маркетинга – стратегического и операционного, при этом акцент делается на практическое применение теоретических знаний.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aseline="0" dirty="0" smtClean="0">
                <a:latin typeface="+mj-lt"/>
                <a:ea typeface="+mj-ea"/>
                <a:cs typeface="+mj-cs"/>
              </a:rPr>
              <a:t>Автор приводит большое количество примеров,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 связанных с успешными действиями компаний на рынке.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48" y="214290"/>
            <a:ext cx="4572032" cy="1785950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Оуэн, Джо</a:t>
            </a:r>
            <a:br>
              <a:rPr lang="ru-RU" sz="2000" dirty="0" smtClean="0"/>
            </a:br>
            <a:r>
              <a:rPr lang="ru-RU" sz="2000" dirty="0" smtClean="0"/>
              <a:t>       Жесткая правда о… менеджменте / Джо Оуэн. – Пер. с англ. В. Н. Егорова. – М. : ФАИР-ПРЕСС, 2004. – 400 с. – (Чему не учат в </a:t>
            </a:r>
            <a:r>
              <a:rPr lang="ru-RU" sz="2000" dirty="0" err="1" smtClean="0"/>
              <a:t>бизнес-школе</a:t>
            </a:r>
            <a:r>
              <a:rPr lang="ru-RU" sz="2000" dirty="0" smtClean="0"/>
              <a:t>). 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098" name="Picture 2" descr="C:\Documents and Settings\User\Рабочий стол\все о менеджменте\img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3857652" cy="5629151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286248" y="3286124"/>
            <a:ext cx="4643470" cy="2857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Книга представляет скелет менеджмента, лишенный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крапсивой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упаковки. Здесь развенчиваются легенды о всезнающих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менеджерах, показывается жестокая и беспощадная действительность, в которой работают профессионалы.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aseline="0" dirty="0" smtClean="0">
                <a:latin typeface="+mj-lt"/>
                <a:ea typeface="+mj-ea"/>
                <a:cs typeface="+mj-cs"/>
              </a:rPr>
              <a:t>Для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 широкого круга читателей.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User\Рабочий стол\все о менеджменте\img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62228"/>
            <a:ext cx="4071966" cy="5932218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429124" y="2643182"/>
            <a:ext cx="4572032" cy="37862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Учебник освещает совокупность основных понятий и закономерностей, лежащих в основе комплекса наук об эффективном управлении. Учебный материал по каждой теме сопровождается разнообразными примерами и ситуациями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из практики управления предприятием, а также текстовыми материалами для диагностики профессионально важных качеств личности менеджера.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429124" y="274638"/>
            <a:ext cx="4500594" cy="165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Современный менеджмент: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теория и практика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/ под ред. А. Г. Комарова, Ю.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Г.  </a:t>
            </a:r>
            <a:r>
              <a:rPr kumimoji="0" lang="ru-RU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Муфтиева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Санкт-Петербург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Питер, 2004. – 432 с. –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(Учебное пособие).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Рабочий стол\все о менеджменте\персонал\img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3896038" cy="5857916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286248" y="3286124"/>
            <a:ext cx="4643470" cy="29289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Учебное пособие включает три раздела: основы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менеджмента, разработку и принятие управленческих решений, управление персоналом – и содержит краткое изложение теоретических основ управления организацией и комплекс практических заданий с рекомендациями по их выполнению.</a:t>
            </a:r>
            <a:endParaRPr lang="ru-RU" sz="2000" dirty="0" smtClean="0">
              <a:latin typeface="+mj-lt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286248" y="274638"/>
            <a:ext cx="4643470" cy="1797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Лукичева, Любовь Ивановна</a:t>
            </a:r>
          </a:p>
          <a:p>
            <a:pPr lvl="0" algn="just">
              <a:spcBef>
                <a:spcPct val="0"/>
              </a:spcBef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Управление организацией: учебное пособие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 Л. И. Лукичева; под ред. Ю. П.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Анискина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.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 М. : </a:t>
            </a:r>
            <a:r>
              <a:rPr lang="ru-RU" sz="2000" dirty="0" smtClean="0"/>
              <a:t>Омега-Л, 2008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– 360 с.: ил., табл.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– (Высшая школа менеджмента).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все о менеджменте\img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3921107" cy="5786454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0" y="274638"/>
            <a:ext cx="4357718" cy="165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Менеджмент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XXI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века / под ред. С.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Чоудхари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; пер.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 англ.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 М.: ИНФРА-М, 2002. – 448 с. –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(Менеджмент для лидера).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429124" y="3286124"/>
            <a:ext cx="4572032" cy="3357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Книга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предлагает оригинальные, впервые публикуемые идеи и концепции ведущих теоретиков в области менеджмента о том, как будут выглядеть компании и менеджмент в 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XXI 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все о менеджменте\img0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4070921" cy="6143668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572000" y="274638"/>
            <a:ext cx="4357718" cy="165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err="1" smtClean="0">
                <a:latin typeface="+mj-lt"/>
                <a:ea typeface="+mj-ea"/>
                <a:cs typeface="+mj-cs"/>
              </a:rPr>
              <a:t>Виханский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, Олег Самуилович и др.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Менеджмент</a:t>
            </a:r>
            <a:r>
              <a:rPr lang="ru-RU" sz="2000" baseline="0" dirty="0" smtClean="0">
                <a:latin typeface="+mj-lt"/>
                <a:ea typeface="+mj-ea"/>
                <a:cs typeface="+mj-cs"/>
              </a:rPr>
              <a:t>: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 учебник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 О. С.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Виханский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А. И. Наумов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 М. : Экономист, 2004. – 288 с.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572000" y="4643446"/>
            <a:ext cx="4357718" cy="2214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 учебнике освещается широкий круг вопросов менеджмента в деловой организации, функционирующей в конкурентной рыночной среде.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2166</TotalTime>
  <Words>2094</Words>
  <PresentationFormat>Экран (4:3)</PresentationFormat>
  <Paragraphs>108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Слайд 1</vt:lpstr>
      <vt:lpstr>Слайд 2</vt:lpstr>
      <vt:lpstr>7 нот менеждмента. Настольная книга руководителя / под ред. В. В. Кондратьева. – М. : Эксмо, 2008. – 976 с. : ил.</vt:lpstr>
      <vt:lpstr>Ламбен, Жан-Жак        Менеджмент, ориентированный на рынок / под ред. и пер. с англ. В. Б. Колчанова. – Санкт-Петербург: Питер, 2005. – 800 с.: ил. – (Серия «Классика МВА»).</vt:lpstr>
      <vt:lpstr> Оуэн, Джо        Жесткая правда о… менеджменте / Джо Оуэн. – Пер. с англ. В. Н. Егорова. – М. : ФАИР-ПРЕСС, 2004. – 400 с. – (Чему не учат в бизнес-школе).  </vt:lpstr>
      <vt:lpstr>Слайд 6</vt:lpstr>
      <vt:lpstr>Слайд 7</vt:lpstr>
      <vt:lpstr>Слайд 8</vt:lpstr>
      <vt:lpstr>Слайд 9</vt:lpstr>
      <vt:lpstr>Слайд 10</vt:lpstr>
      <vt:lpstr>История менеджмента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 нот менеждмента. Настольная книга руководителя / под ред. В. В. Кондратьева. – М. : Эксмо, 2008. – 976 с. </dc:title>
  <cp:lastModifiedBy>user</cp:lastModifiedBy>
  <cp:revision>142</cp:revision>
  <dcterms:modified xsi:type="dcterms:W3CDTF">2012-08-01T12:46:41Z</dcterms:modified>
</cp:coreProperties>
</file>